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sldIdLst>
    <p:sldId id="256" r:id="rId6"/>
    <p:sldId id="287" r:id="rId7"/>
    <p:sldId id="258" r:id="rId8"/>
    <p:sldId id="259" r:id="rId9"/>
    <p:sldId id="261" r:id="rId10"/>
    <p:sldId id="262" r:id="rId11"/>
    <p:sldId id="263" r:id="rId12"/>
    <p:sldId id="266" r:id="rId13"/>
    <p:sldId id="268" r:id="rId14"/>
    <p:sldId id="269" r:id="rId15"/>
    <p:sldId id="270" r:id="rId16"/>
    <p:sldId id="272" r:id="rId17"/>
    <p:sldId id="273" r:id="rId18"/>
    <p:sldId id="274" r:id="rId19"/>
    <p:sldId id="277" r:id="rId20"/>
    <p:sldId id="285" r:id="rId21"/>
    <p:sldId id="284" r:id="rId22"/>
    <p:sldId id="283" r:id="rId23"/>
    <p:sldId id="286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A58565-7D3C-4D35-BA66-17481D177BAB}" v="2" dt="2020-06-03T09:53:40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C8A58565-7D3C-4D35-BA66-17481D177BAB}"/>
    <pc:docChg chg="custSel addSld delSld modSld">
      <pc:chgData name="Jacintha Westerink" userId="c1c74fd5-67fa-43d8-8063-0adb3063a5fc" providerId="ADAL" clId="{C8A58565-7D3C-4D35-BA66-17481D177BAB}" dt="2020-06-03T09:48:18.872" v="143" actId="20577"/>
      <pc:docMkLst>
        <pc:docMk/>
      </pc:docMkLst>
      <pc:sldChg chg="delSp modSp mod">
        <pc:chgData name="Jacintha Westerink" userId="c1c74fd5-67fa-43d8-8063-0adb3063a5fc" providerId="ADAL" clId="{C8A58565-7D3C-4D35-BA66-17481D177BAB}" dt="2020-06-03T09:43:35.889" v="32" actId="20577"/>
        <pc:sldMkLst>
          <pc:docMk/>
          <pc:sldMk cId="1916137088" sldId="256"/>
        </pc:sldMkLst>
        <pc:spChg chg="mod">
          <ac:chgData name="Jacintha Westerink" userId="c1c74fd5-67fa-43d8-8063-0adb3063a5fc" providerId="ADAL" clId="{C8A58565-7D3C-4D35-BA66-17481D177BAB}" dt="2020-06-03T09:43:35.889" v="32" actId="20577"/>
          <ac:spMkLst>
            <pc:docMk/>
            <pc:sldMk cId="1916137088" sldId="256"/>
            <ac:spMk id="4" creationId="{5920C869-29FC-4B63-A8AA-556CC2ED1876}"/>
          </ac:spMkLst>
        </pc:spChg>
        <pc:spChg chg="del">
          <ac:chgData name="Jacintha Westerink" userId="c1c74fd5-67fa-43d8-8063-0adb3063a5fc" providerId="ADAL" clId="{C8A58565-7D3C-4D35-BA66-17481D177BAB}" dt="2020-06-03T09:43:30.589" v="30" actId="478"/>
          <ac:spMkLst>
            <pc:docMk/>
            <pc:sldMk cId="1916137088" sldId="256"/>
            <ac:spMk id="5" creationId="{BED33172-5018-4675-BD96-93D0922FE661}"/>
          </ac:spMkLst>
        </pc:spChg>
      </pc:sldChg>
      <pc:sldChg chg="del">
        <pc:chgData name="Jacintha Westerink" userId="c1c74fd5-67fa-43d8-8063-0adb3063a5fc" providerId="ADAL" clId="{C8A58565-7D3C-4D35-BA66-17481D177BAB}" dt="2020-06-03T09:43:42.168" v="33" actId="47"/>
        <pc:sldMkLst>
          <pc:docMk/>
          <pc:sldMk cId="3864223687" sldId="257"/>
        </pc:sldMkLst>
      </pc:sldChg>
      <pc:sldChg chg="modSp mod">
        <pc:chgData name="Jacintha Westerink" userId="c1c74fd5-67fa-43d8-8063-0adb3063a5fc" providerId="ADAL" clId="{C8A58565-7D3C-4D35-BA66-17481D177BAB}" dt="2020-06-03T09:47:14.728" v="101" actId="20577"/>
        <pc:sldMkLst>
          <pc:docMk/>
          <pc:sldMk cId="2753076124" sldId="258"/>
        </pc:sldMkLst>
        <pc:spChg chg="mod">
          <ac:chgData name="Jacintha Westerink" userId="c1c74fd5-67fa-43d8-8063-0adb3063a5fc" providerId="ADAL" clId="{C8A58565-7D3C-4D35-BA66-17481D177BAB}" dt="2020-06-03T09:47:14.728" v="101" actId="20577"/>
          <ac:spMkLst>
            <pc:docMk/>
            <pc:sldMk cId="2753076124" sldId="258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C8A58565-7D3C-4D35-BA66-17481D177BAB}" dt="2020-06-03T09:47:18.487" v="103" actId="20577"/>
        <pc:sldMkLst>
          <pc:docMk/>
          <pc:sldMk cId="4017879908" sldId="259"/>
        </pc:sldMkLst>
        <pc:spChg chg="mod">
          <ac:chgData name="Jacintha Westerink" userId="c1c74fd5-67fa-43d8-8063-0adb3063a5fc" providerId="ADAL" clId="{C8A58565-7D3C-4D35-BA66-17481D177BAB}" dt="2020-06-03T09:47:18.487" v="103" actId="20577"/>
          <ac:spMkLst>
            <pc:docMk/>
            <pc:sldMk cId="4017879908" sldId="259"/>
            <ac:spMk id="2" creationId="{034A2F8D-7BEB-4FA4-B8EE-C8EA95A9CE43}"/>
          </ac:spMkLst>
        </pc:spChg>
      </pc:sldChg>
      <pc:sldChg chg="del">
        <pc:chgData name="Jacintha Westerink" userId="c1c74fd5-67fa-43d8-8063-0adb3063a5fc" providerId="ADAL" clId="{C8A58565-7D3C-4D35-BA66-17481D177BAB}" dt="2020-06-03T09:43:44.784" v="34" actId="47"/>
        <pc:sldMkLst>
          <pc:docMk/>
          <pc:sldMk cId="3378000780" sldId="260"/>
        </pc:sldMkLst>
      </pc:sldChg>
      <pc:sldChg chg="modSp mod">
        <pc:chgData name="Jacintha Westerink" userId="c1c74fd5-67fa-43d8-8063-0adb3063a5fc" providerId="ADAL" clId="{C8A58565-7D3C-4D35-BA66-17481D177BAB}" dt="2020-06-03T09:47:22.176" v="105" actId="20577"/>
        <pc:sldMkLst>
          <pc:docMk/>
          <pc:sldMk cId="2606613026" sldId="261"/>
        </pc:sldMkLst>
        <pc:spChg chg="mod">
          <ac:chgData name="Jacintha Westerink" userId="c1c74fd5-67fa-43d8-8063-0adb3063a5fc" providerId="ADAL" clId="{C8A58565-7D3C-4D35-BA66-17481D177BAB}" dt="2020-06-03T09:47:22.176" v="105" actId="20577"/>
          <ac:spMkLst>
            <pc:docMk/>
            <pc:sldMk cId="2606613026" sldId="261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C8A58565-7D3C-4D35-BA66-17481D177BAB}" dt="2020-06-03T09:47:26.449" v="107" actId="20577"/>
        <pc:sldMkLst>
          <pc:docMk/>
          <pc:sldMk cId="2965634907" sldId="262"/>
        </pc:sldMkLst>
        <pc:spChg chg="mod">
          <ac:chgData name="Jacintha Westerink" userId="c1c74fd5-67fa-43d8-8063-0adb3063a5fc" providerId="ADAL" clId="{C8A58565-7D3C-4D35-BA66-17481D177BAB}" dt="2020-06-03T09:47:26.449" v="107" actId="20577"/>
          <ac:spMkLst>
            <pc:docMk/>
            <pc:sldMk cId="2965634907" sldId="262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C8A58565-7D3C-4D35-BA66-17481D177BAB}" dt="2020-06-03T09:47:30.503" v="109" actId="20577"/>
        <pc:sldMkLst>
          <pc:docMk/>
          <pc:sldMk cId="1279343438" sldId="263"/>
        </pc:sldMkLst>
        <pc:spChg chg="mod">
          <ac:chgData name="Jacintha Westerink" userId="c1c74fd5-67fa-43d8-8063-0adb3063a5fc" providerId="ADAL" clId="{C8A58565-7D3C-4D35-BA66-17481D177BAB}" dt="2020-06-03T09:47:30.503" v="109" actId="20577"/>
          <ac:spMkLst>
            <pc:docMk/>
            <pc:sldMk cId="1279343438" sldId="263"/>
            <ac:spMk id="2" creationId="{034A2F8D-7BEB-4FA4-B8EE-C8EA95A9CE43}"/>
          </ac:spMkLst>
        </pc:spChg>
      </pc:sldChg>
      <pc:sldChg chg="del">
        <pc:chgData name="Jacintha Westerink" userId="c1c74fd5-67fa-43d8-8063-0adb3063a5fc" providerId="ADAL" clId="{C8A58565-7D3C-4D35-BA66-17481D177BAB}" dt="2020-06-03T09:43:47.895" v="35" actId="47"/>
        <pc:sldMkLst>
          <pc:docMk/>
          <pc:sldMk cId="4240183931" sldId="264"/>
        </pc:sldMkLst>
      </pc:sldChg>
      <pc:sldChg chg="del">
        <pc:chgData name="Jacintha Westerink" userId="c1c74fd5-67fa-43d8-8063-0adb3063a5fc" providerId="ADAL" clId="{C8A58565-7D3C-4D35-BA66-17481D177BAB}" dt="2020-06-03T09:43:57.846" v="37" actId="47"/>
        <pc:sldMkLst>
          <pc:docMk/>
          <pc:sldMk cId="1614975231" sldId="265"/>
        </pc:sldMkLst>
      </pc:sldChg>
      <pc:sldChg chg="modSp mod">
        <pc:chgData name="Jacintha Westerink" userId="c1c74fd5-67fa-43d8-8063-0adb3063a5fc" providerId="ADAL" clId="{C8A58565-7D3C-4D35-BA66-17481D177BAB}" dt="2020-06-03T09:47:33.768" v="111" actId="20577"/>
        <pc:sldMkLst>
          <pc:docMk/>
          <pc:sldMk cId="1091355604" sldId="266"/>
        </pc:sldMkLst>
        <pc:spChg chg="mod">
          <ac:chgData name="Jacintha Westerink" userId="c1c74fd5-67fa-43d8-8063-0adb3063a5fc" providerId="ADAL" clId="{C8A58565-7D3C-4D35-BA66-17481D177BAB}" dt="2020-06-03T09:47:33.768" v="111" actId="20577"/>
          <ac:spMkLst>
            <pc:docMk/>
            <pc:sldMk cId="1091355604" sldId="266"/>
            <ac:spMk id="2" creationId="{034A2F8D-7BEB-4FA4-B8EE-C8EA95A9CE43}"/>
          </ac:spMkLst>
        </pc:spChg>
      </pc:sldChg>
      <pc:sldChg chg="del">
        <pc:chgData name="Jacintha Westerink" userId="c1c74fd5-67fa-43d8-8063-0adb3063a5fc" providerId="ADAL" clId="{C8A58565-7D3C-4D35-BA66-17481D177BAB}" dt="2020-06-03T09:43:52.794" v="36" actId="47"/>
        <pc:sldMkLst>
          <pc:docMk/>
          <pc:sldMk cId="3300301367" sldId="267"/>
        </pc:sldMkLst>
      </pc:sldChg>
      <pc:sldChg chg="modSp mod">
        <pc:chgData name="Jacintha Westerink" userId="c1c74fd5-67fa-43d8-8063-0adb3063a5fc" providerId="ADAL" clId="{C8A58565-7D3C-4D35-BA66-17481D177BAB}" dt="2020-06-03T09:47:37.374" v="113" actId="20577"/>
        <pc:sldMkLst>
          <pc:docMk/>
          <pc:sldMk cId="1675491166" sldId="268"/>
        </pc:sldMkLst>
        <pc:spChg chg="mod">
          <ac:chgData name="Jacintha Westerink" userId="c1c74fd5-67fa-43d8-8063-0adb3063a5fc" providerId="ADAL" clId="{C8A58565-7D3C-4D35-BA66-17481D177BAB}" dt="2020-06-03T09:47:37.374" v="113" actId="20577"/>
          <ac:spMkLst>
            <pc:docMk/>
            <pc:sldMk cId="1675491166" sldId="268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C8A58565-7D3C-4D35-BA66-17481D177BAB}" dt="2020-06-03T09:47:43.678" v="118" actId="20577"/>
        <pc:sldMkLst>
          <pc:docMk/>
          <pc:sldMk cId="1053945538" sldId="269"/>
        </pc:sldMkLst>
        <pc:spChg chg="mod">
          <ac:chgData name="Jacintha Westerink" userId="c1c74fd5-67fa-43d8-8063-0adb3063a5fc" providerId="ADAL" clId="{C8A58565-7D3C-4D35-BA66-17481D177BAB}" dt="2020-06-03T09:47:43.678" v="118" actId="20577"/>
          <ac:spMkLst>
            <pc:docMk/>
            <pc:sldMk cId="1053945538" sldId="269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C8A58565-7D3C-4D35-BA66-17481D177BAB}" dt="2020-06-03T09:47:47.552" v="121" actId="20577"/>
        <pc:sldMkLst>
          <pc:docMk/>
          <pc:sldMk cId="2497053782" sldId="270"/>
        </pc:sldMkLst>
        <pc:spChg chg="mod">
          <ac:chgData name="Jacintha Westerink" userId="c1c74fd5-67fa-43d8-8063-0adb3063a5fc" providerId="ADAL" clId="{C8A58565-7D3C-4D35-BA66-17481D177BAB}" dt="2020-06-03T09:47:47.552" v="121" actId="20577"/>
          <ac:spMkLst>
            <pc:docMk/>
            <pc:sldMk cId="2497053782" sldId="270"/>
            <ac:spMk id="2" creationId="{034A2F8D-7BEB-4FA4-B8EE-C8EA95A9CE43}"/>
          </ac:spMkLst>
        </pc:spChg>
      </pc:sldChg>
      <pc:sldChg chg="del">
        <pc:chgData name="Jacintha Westerink" userId="c1c74fd5-67fa-43d8-8063-0adb3063a5fc" providerId="ADAL" clId="{C8A58565-7D3C-4D35-BA66-17481D177BAB}" dt="2020-06-03T09:44:02.519" v="38" actId="47"/>
        <pc:sldMkLst>
          <pc:docMk/>
          <pc:sldMk cId="712676139" sldId="271"/>
        </pc:sldMkLst>
      </pc:sldChg>
      <pc:sldChg chg="modSp mod">
        <pc:chgData name="Jacintha Westerink" userId="c1c74fd5-67fa-43d8-8063-0adb3063a5fc" providerId="ADAL" clId="{C8A58565-7D3C-4D35-BA66-17481D177BAB}" dt="2020-06-03T09:47:51.030" v="123" actId="20577"/>
        <pc:sldMkLst>
          <pc:docMk/>
          <pc:sldMk cId="200956557" sldId="272"/>
        </pc:sldMkLst>
        <pc:spChg chg="mod">
          <ac:chgData name="Jacintha Westerink" userId="c1c74fd5-67fa-43d8-8063-0adb3063a5fc" providerId="ADAL" clId="{C8A58565-7D3C-4D35-BA66-17481D177BAB}" dt="2020-06-03T09:47:51.030" v="123" actId="20577"/>
          <ac:spMkLst>
            <pc:docMk/>
            <pc:sldMk cId="200956557" sldId="272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C8A58565-7D3C-4D35-BA66-17481D177BAB}" dt="2020-06-03T09:47:54.736" v="125" actId="20577"/>
        <pc:sldMkLst>
          <pc:docMk/>
          <pc:sldMk cId="1593641679" sldId="273"/>
        </pc:sldMkLst>
        <pc:spChg chg="mod">
          <ac:chgData name="Jacintha Westerink" userId="c1c74fd5-67fa-43d8-8063-0adb3063a5fc" providerId="ADAL" clId="{C8A58565-7D3C-4D35-BA66-17481D177BAB}" dt="2020-06-03T09:47:54.736" v="125" actId="20577"/>
          <ac:spMkLst>
            <pc:docMk/>
            <pc:sldMk cId="1593641679" sldId="273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C8A58565-7D3C-4D35-BA66-17481D177BAB}" dt="2020-06-03T09:48:00.315" v="129" actId="20577"/>
        <pc:sldMkLst>
          <pc:docMk/>
          <pc:sldMk cId="1005050086" sldId="274"/>
        </pc:sldMkLst>
        <pc:spChg chg="mod">
          <ac:chgData name="Jacintha Westerink" userId="c1c74fd5-67fa-43d8-8063-0adb3063a5fc" providerId="ADAL" clId="{C8A58565-7D3C-4D35-BA66-17481D177BAB}" dt="2020-06-03T09:48:00.315" v="129" actId="20577"/>
          <ac:spMkLst>
            <pc:docMk/>
            <pc:sldMk cId="1005050086" sldId="274"/>
            <ac:spMk id="2" creationId="{034A2F8D-7BEB-4FA4-B8EE-C8EA95A9CE43}"/>
          </ac:spMkLst>
        </pc:spChg>
      </pc:sldChg>
      <pc:sldChg chg="del">
        <pc:chgData name="Jacintha Westerink" userId="c1c74fd5-67fa-43d8-8063-0adb3063a5fc" providerId="ADAL" clId="{C8A58565-7D3C-4D35-BA66-17481D177BAB}" dt="2020-06-03T09:44:07.040" v="40" actId="47"/>
        <pc:sldMkLst>
          <pc:docMk/>
          <pc:sldMk cId="1188122184" sldId="274"/>
        </pc:sldMkLst>
      </pc:sldChg>
      <pc:sldChg chg="del">
        <pc:chgData name="Jacintha Westerink" userId="c1c74fd5-67fa-43d8-8063-0adb3063a5fc" providerId="ADAL" clId="{C8A58565-7D3C-4D35-BA66-17481D177BAB}" dt="2020-06-03T09:44:08.657" v="41" actId="47"/>
        <pc:sldMkLst>
          <pc:docMk/>
          <pc:sldMk cId="3492276981" sldId="275"/>
        </pc:sldMkLst>
      </pc:sldChg>
      <pc:sldChg chg="del">
        <pc:chgData name="Jacintha Westerink" userId="c1c74fd5-67fa-43d8-8063-0adb3063a5fc" providerId="ADAL" clId="{C8A58565-7D3C-4D35-BA66-17481D177BAB}" dt="2020-06-03T09:44:04.585" v="39" actId="47"/>
        <pc:sldMkLst>
          <pc:docMk/>
          <pc:sldMk cId="415964897" sldId="276"/>
        </pc:sldMkLst>
      </pc:sldChg>
      <pc:sldChg chg="modSp mod">
        <pc:chgData name="Jacintha Westerink" userId="c1c74fd5-67fa-43d8-8063-0adb3063a5fc" providerId="ADAL" clId="{C8A58565-7D3C-4D35-BA66-17481D177BAB}" dt="2020-06-03T09:48:04.388" v="133" actId="20577"/>
        <pc:sldMkLst>
          <pc:docMk/>
          <pc:sldMk cId="2553921399" sldId="277"/>
        </pc:sldMkLst>
        <pc:spChg chg="mod">
          <ac:chgData name="Jacintha Westerink" userId="c1c74fd5-67fa-43d8-8063-0adb3063a5fc" providerId="ADAL" clId="{C8A58565-7D3C-4D35-BA66-17481D177BAB}" dt="2020-06-03T09:48:04.388" v="133" actId="20577"/>
          <ac:spMkLst>
            <pc:docMk/>
            <pc:sldMk cId="2553921399" sldId="277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C8A58565-7D3C-4D35-BA66-17481D177BAB}" dt="2020-06-03T09:48:18.872" v="143" actId="20577"/>
        <pc:sldMkLst>
          <pc:docMk/>
          <pc:sldMk cId="3918784102" sldId="283"/>
        </pc:sldMkLst>
        <pc:spChg chg="mod">
          <ac:chgData name="Jacintha Westerink" userId="c1c74fd5-67fa-43d8-8063-0adb3063a5fc" providerId="ADAL" clId="{C8A58565-7D3C-4D35-BA66-17481D177BAB}" dt="2020-06-03T09:48:18.872" v="143" actId="20577"/>
          <ac:spMkLst>
            <pc:docMk/>
            <pc:sldMk cId="3918784102" sldId="283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C8A58565-7D3C-4D35-BA66-17481D177BAB}" dt="2020-06-03T09:48:13.773" v="141" actId="20577"/>
        <pc:sldMkLst>
          <pc:docMk/>
          <pc:sldMk cId="3807342735" sldId="284"/>
        </pc:sldMkLst>
        <pc:spChg chg="mod">
          <ac:chgData name="Jacintha Westerink" userId="c1c74fd5-67fa-43d8-8063-0adb3063a5fc" providerId="ADAL" clId="{C8A58565-7D3C-4D35-BA66-17481D177BAB}" dt="2020-06-03T09:48:13.773" v="141" actId="20577"/>
          <ac:spMkLst>
            <pc:docMk/>
            <pc:sldMk cId="3807342735" sldId="284"/>
            <ac:spMk id="2" creationId="{034A2F8D-7BEB-4FA4-B8EE-C8EA95A9CE43}"/>
          </ac:spMkLst>
        </pc:spChg>
      </pc:sldChg>
      <pc:sldChg chg="modSp mod">
        <pc:chgData name="Jacintha Westerink" userId="c1c74fd5-67fa-43d8-8063-0adb3063a5fc" providerId="ADAL" clId="{C8A58565-7D3C-4D35-BA66-17481D177BAB}" dt="2020-06-03T09:48:09.681" v="137" actId="20577"/>
        <pc:sldMkLst>
          <pc:docMk/>
          <pc:sldMk cId="4061536580" sldId="285"/>
        </pc:sldMkLst>
        <pc:spChg chg="mod">
          <ac:chgData name="Jacintha Westerink" userId="c1c74fd5-67fa-43d8-8063-0adb3063a5fc" providerId="ADAL" clId="{C8A58565-7D3C-4D35-BA66-17481D177BAB}" dt="2020-06-03T09:48:09.681" v="137" actId="20577"/>
          <ac:spMkLst>
            <pc:docMk/>
            <pc:sldMk cId="4061536580" sldId="285"/>
            <ac:spMk id="2" creationId="{034A2F8D-7BEB-4FA4-B8EE-C8EA95A9CE43}"/>
          </ac:spMkLst>
        </pc:spChg>
      </pc:sldChg>
      <pc:sldChg chg="modSp new mod">
        <pc:chgData name="Jacintha Westerink" userId="c1c74fd5-67fa-43d8-8063-0adb3063a5fc" providerId="ADAL" clId="{C8A58565-7D3C-4D35-BA66-17481D177BAB}" dt="2020-06-03T09:47:05.758" v="99" actId="20577"/>
        <pc:sldMkLst>
          <pc:docMk/>
          <pc:sldMk cId="4007563590" sldId="286"/>
        </pc:sldMkLst>
        <pc:spChg chg="mod">
          <ac:chgData name="Jacintha Westerink" userId="c1c74fd5-67fa-43d8-8063-0adb3063a5fc" providerId="ADAL" clId="{C8A58565-7D3C-4D35-BA66-17481D177BAB}" dt="2020-06-03T09:47:05.758" v="99" actId="20577"/>
          <ac:spMkLst>
            <pc:docMk/>
            <pc:sldMk cId="4007563590" sldId="286"/>
            <ac:spMk id="3" creationId="{343CFDC4-D0C7-43A0-A74D-90DA2AAF56A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6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4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46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3-6-2020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1738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3-6-2020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914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3-6-2020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3232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3-6-2020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183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3-6-2020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5901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3-6-2020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3852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3-6-2020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1000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12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3-6-2020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394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3-6-2020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7152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3-6-2020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3414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3-6-2020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654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2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9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5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7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0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EC9BA-5E90-48BF-A87D-F8F978FA4BB4}" type="datetimeFigureOut">
              <a:rPr lang="nl-NL" smtClean="0"/>
              <a:t>3-6-2020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0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>
            <a:extLst>
              <a:ext uri="{FF2B5EF4-FFF2-40B4-BE49-F238E27FC236}">
                <a16:creationId xmlns:a16="http://schemas.microsoft.com/office/drawing/2014/main" id="{E40C1DE4-6D67-443D-A939-1F9E9F31A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9" b="6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920C869-29FC-4B63-A8AA-556CC2ED1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472" y="1998924"/>
            <a:ext cx="5685177" cy="2973126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Plantenkennis </a:t>
            </a:r>
            <a:br>
              <a:rPr lang="nl-NL" dirty="0"/>
            </a:br>
            <a:r>
              <a:rPr lang="nl-NL" dirty="0"/>
              <a:t>EVW</a:t>
            </a:r>
            <a:br>
              <a:rPr lang="nl-NL" dirty="0"/>
            </a:br>
            <a:r>
              <a:rPr lang="nl-NL" dirty="0"/>
              <a:t>Oefentoets 3</a:t>
            </a:r>
            <a:br>
              <a:rPr lang="nl-NL" dirty="0"/>
            </a:br>
            <a:r>
              <a:rPr lang="nl-NL" dirty="0"/>
              <a:t>Antwoorden</a:t>
            </a:r>
          </a:p>
        </p:txBody>
      </p:sp>
    </p:spTree>
    <p:extLst>
      <p:ext uri="{BB962C8B-B14F-4D97-AF65-F5344CB8AC3E}">
        <p14:creationId xmlns:p14="http://schemas.microsoft.com/office/powerpoint/2010/main" val="1916137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Rosa cultivars						Roos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991100"/>
            <a:ext cx="413385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China, Afrika</a:t>
            </a:r>
          </a:p>
          <a:p>
            <a:r>
              <a:rPr lang="nl-NL" sz="2400" dirty="0"/>
              <a:t>Gematigd zeeklimaat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C768AF-63B1-4EE4-A549-9431ABC1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862" y="1400175"/>
            <a:ext cx="73818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4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Saintpaulia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Ionantha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Groep)		Kaaps viooltje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2FAAD34-6487-4826-85CB-2811E9ADF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087" y="1466850"/>
            <a:ext cx="9134475" cy="531495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4124324"/>
            <a:ext cx="3190875" cy="2543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 Midden Amerika</a:t>
            </a:r>
          </a:p>
          <a:p>
            <a:r>
              <a:rPr lang="nl-NL" sz="2400" dirty="0"/>
              <a:t>Tropisch klimaat</a:t>
            </a:r>
          </a:p>
        </p:txBody>
      </p:sp>
    </p:spTree>
    <p:extLst>
      <p:ext uri="{BB962C8B-B14F-4D97-AF65-F5344CB8AC3E}">
        <p14:creationId xmlns:p14="http://schemas.microsoft.com/office/powerpoint/2010/main" val="2497053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01400" cy="1325563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Sansevieria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trifasciata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‘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Laurentii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’	     Vrouwentong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70AF2A-35FE-4DFF-B2F9-22082005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5" y="1295400"/>
            <a:ext cx="7181850" cy="4895850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B9EF3B0-5D77-42FA-B809-EE1DB443393B}"/>
              </a:ext>
            </a:extLst>
          </p:cNvPr>
          <p:cNvSpPr txBox="1">
            <a:spLocks/>
          </p:cNvSpPr>
          <p:nvPr/>
        </p:nvSpPr>
        <p:spPr>
          <a:xfrm>
            <a:off x="457200" y="5143500"/>
            <a:ext cx="413385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400"/>
              <a:t>Herkomst/Klimaat: </a:t>
            </a:r>
          </a:p>
          <a:p>
            <a:r>
              <a:rPr lang="nl-NL" sz="2400"/>
              <a:t> Afrika</a:t>
            </a:r>
          </a:p>
          <a:p>
            <a:r>
              <a:rPr lang="nl-NL" sz="2400"/>
              <a:t>Tropisch klimaat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00956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700E259-8CB6-4EBA-8333-9C0747443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417" y="692944"/>
            <a:ext cx="9307358" cy="519350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216" y="5226050"/>
            <a:ext cx="6421283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Zuid Europa, Zuidwest Azië (hoogte)</a:t>
            </a:r>
          </a:p>
          <a:p>
            <a:r>
              <a:rPr lang="nl-NL" sz="2400" dirty="0"/>
              <a:t>(gematigd) Zeeklimaat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Saponaria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soorten				  -		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93641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F247AD0-67FB-482F-A6B2-9325A0994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293" y="1133475"/>
            <a:ext cx="9882582" cy="5359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Selaginella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martensii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			-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991100"/>
            <a:ext cx="413385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 Zuidwest China</a:t>
            </a:r>
          </a:p>
          <a:p>
            <a:r>
              <a:rPr lang="nl-NL" sz="2400" dirty="0"/>
              <a:t>Tropisch klimaat</a:t>
            </a:r>
          </a:p>
        </p:txBody>
      </p:sp>
    </p:spTree>
    <p:extLst>
      <p:ext uri="{BB962C8B-B14F-4D97-AF65-F5344CB8AC3E}">
        <p14:creationId xmlns:p14="http://schemas.microsoft.com/office/powerpoint/2010/main" val="1005050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7529811-3EC8-4271-A967-2B16D2CB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538" y="1027906"/>
            <a:ext cx="9543132" cy="46299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Senecio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Cruentus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Groep)				-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991100"/>
            <a:ext cx="413385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 Gematigd klimaat </a:t>
            </a:r>
          </a:p>
        </p:txBody>
      </p:sp>
    </p:spTree>
    <p:extLst>
      <p:ext uri="{BB962C8B-B14F-4D97-AF65-F5344CB8AC3E}">
        <p14:creationId xmlns:p14="http://schemas.microsoft.com/office/powerpoint/2010/main" val="2553921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Skimmia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japonica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					-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991100"/>
            <a:ext cx="413385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Klimaat: </a:t>
            </a:r>
          </a:p>
          <a:p>
            <a:r>
              <a:rPr lang="nl-NL" sz="2400" dirty="0"/>
              <a:t> Gematigd tot Landklimaat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9468C9-98D0-4693-9D15-B98A076AE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6" y="1319437"/>
            <a:ext cx="4857752" cy="52432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6423E9-1FC2-4AA9-855F-CFCE08A46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8" y="1690688"/>
            <a:ext cx="4698781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36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14B14B1-7956-428B-A90C-73311171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60" y="1288256"/>
            <a:ext cx="10010240" cy="42814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Soleirolia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soleirolii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				Slaapkamergeluk, 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4991100"/>
            <a:ext cx="7172325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 Rondom Middellandse zee gebied</a:t>
            </a:r>
          </a:p>
          <a:p>
            <a:r>
              <a:rPr lang="nl-NL" sz="2400" dirty="0"/>
              <a:t>Middellands zeeklimaat tot gematigd klimaat</a:t>
            </a:r>
          </a:p>
        </p:txBody>
      </p:sp>
    </p:spTree>
    <p:extLst>
      <p:ext uri="{BB962C8B-B14F-4D97-AF65-F5344CB8AC3E}">
        <p14:creationId xmlns:p14="http://schemas.microsoft.com/office/powerpoint/2010/main" val="3807342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Solidago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cultivars					Guldenroede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991100"/>
            <a:ext cx="413385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 Noord Amerika</a:t>
            </a:r>
          </a:p>
          <a:p>
            <a:r>
              <a:rPr lang="nl-NL" sz="2400" dirty="0"/>
              <a:t>Gematigd klimaat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20CBA6-5496-40D2-AC81-DA08ED70D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425" y="1176830"/>
            <a:ext cx="2781300" cy="54906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57F995-5F8A-4A57-9EB7-884080F01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620" y="1176830"/>
            <a:ext cx="322076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84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C2C42-D5D7-465E-9566-01CD2159B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3CFDC4-D0C7-43A0-A74D-90DA2AAF5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Beoordeling: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u="sng" dirty="0"/>
              <a:t>Totaal punten </a:t>
            </a:r>
            <a:r>
              <a:rPr lang="nl-NL" dirty="0"/>
              <a:t>= Cijfer</a:t>
            </a:r>
          </a:p>
          <a:p>
            <a:pPr marL="0" indent="0">
              <a:buNone/>
            </a:pPr>
            <a:r>
              <a:rPr lang="nl-NL" dirty="0"/>
              <a:t>      3,9</a:t>
            </a:r>
          </a:p>
        </p:txBody>
      </p:sp>
    </p:spTree>
    <p:extLst>
      <p:ext uri="{BB962C8B-B14F-4D97-AF65-F5344CB8AC3E}">
        <p14:creationId xmlns:p14="http://schemas.microsoft.com/office/powerpoint/2010/main" val="4007563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928E1-4108-4A02-B049-8B002428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5F066D-FADF-4342-9E36-1713F0E5E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6350"/>
            <a:ext cx="11001375" cy="49006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/>
              <a:t>Maak de oefentoets, werk volgens bekende manier: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Schrijf van elke plant de volledige Latijnse namen op.</a:t>
            </a:r>
          </a:p>
          <a:p>
            <a:r>
              <a:rPr lang="nl-NL" dirty="0"/>
              <a:t>Schrijf (indien aanwezig) de Nederlandse naam op.</a:t>
            </a:r>
          </a:p>
          <a:p>
            <a:r>
              <a:rPr lang="nl-NL" dirty="0"/>
              <a:t>Controleer je antwoorden (Antwoordvel Wikiwijs)</a:t>
            </a:r>
          </a:p>
          <a:p>
            <a:r>
              <a:rPr lang="nl-NL" dirty="0"/>
              <a:t>Kijk je werk na: 	- Elke Latijnse naam 1 punt</a:t>
            </a:r>
          </a:p>
          <a:p>
            <a:pPr marL="0" indent="0">
              <a:buNone/>
            </a:pPr>
            <a:r>
              <a:rPr lang="nl-NL" dirty="0"/>
              <a:t>			- elke Nederlandse naam 0,5 punt</a:t>
            </a:r>
          </a:p>
          <a:p>
            <a:r>
              <a:rPr lang="nl-NL" dirty="0"/>
              <a:t>Cijfer uitrekenen: punten optellen en delen volgens laatste dia “Beoordeling” </a:t>
            </a:r>
          </a:p>
          <a:p>
            <a:r>
              <a:rPr lang="nl-NL" dirty="0"/>
              <a:t>Cijfer doorgeven aan docent (Teams)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337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4482292-3EFE-4C6F-977E-80F1AAB0D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464" y="1574482"/>
            <a:ext cx="6463664" cy="33207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Phlox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paniculata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			Vlambloem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00" y="4556760"/>
            <a:ext cx="4133850" cy="2598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Amerika</a:t>
            </a:r>
          </a:p>
          <a:p>
            <a:r>
              <a:rPr lang="nl-NL" sz="2400" dirty="0"/>
              <a:t>Gematigd klimaat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6B0B83-5395-46C0-AD86-336D10DD4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767" y="1574482"/>
            <a:ext cx="3025049" cy="370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7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9865A0D-FDE1-44BA-A5EE-9E32EA575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214" y="1436514"/>
            <a:ext cx="6580506" cy="43149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Physalis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alkekengi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var.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Franchetii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Lampionplant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45" y="4902200"/>
            <a:ext cx="3989975" cy="1590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 Mexico</a:t>
            </a:r>
          </a:p>
          <a:p>
            <a:r>
              <a:rPr lang="nl-NL" sz="2400" dirty="0"/>
              <a:t>Gematigd klimaat</a:t>
            </a:r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2E203E-A581-455F-A4C1-824B20547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264" y="1436514"/>
            <a:ext cx="2818496" cy="43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79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Pinus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strobus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				Pijnboom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069080"/>
            <a:ext cx="4133850" cy="2598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Noord-Amerika</a:t>
            </a:r>
          </a:p>
          <a:p>
            <a:r>
              <a:rPr lang="nl-NL" sz="2400" dirty="0"/>
              <a:t>Landklimaat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5DEB2B4-A811-4C84-A656-7786364EB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598907"/>
            <a:ext cx="5762624" cy="429706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D3028FC-E071-40A8-80CF-DDC38F6D9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2" y="1598907"/>
            <a:ext cx="28194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13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54B29F-CE3D-4874-9907-650832568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353" y="1166812"/>
            <a:ext cx="6552068" cy="45243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Pistacia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soorten							-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069080"/>
            <a:ext cx="4133850" cy="2598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 Azië</a:t>
            </a:r>
          </a:p>
          <a:p>
            <a:r>
              <a:rPr lang="nl-NL" sz="2400" dirty="0"/>
              <a:t>Mediterraan klimaat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9B86E2-388B-4A8E-A2B2-53AA65CB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387" y="3962400"/>
            <a:ext cx="43148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3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Platycerium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bifurcatum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Hertshoornvaren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752974"/>
            <a:ext cx="4133850" cy="1914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Australië</a:t>
            </a:r>
          </a:p>
          <a:p>
            <a:r>
              <a:rPr lang="nl-NL" sz="2400" dirty="0"/>
              <a:t>Tropisch klimaat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D3E0AFC-1FD4-46DF-961B-CE9CA06D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75" y="1317074"/>
            <a:ext cx="4681537" cy="493132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64ACAE-7E5A-492A-95A2-547778355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5" y="1436102"/>
            <a:ext cx="3762375" cy="363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43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Prunus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triloba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		Amandelboompje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924424"/>
            <a:ext cx="4133850" cy="1743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China</a:t>
            </a:r>
          </a:p>
          <a:p>
            <a:r>
              <a:rPr lang="nl-NL" sz="2400" dirty="0"/>
              <a:t>Gematigd klimaat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0F2A074-48E1-4D75-87B4-2B145C7CA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5" y="1276350"/>
            <a:ext cx="6343650" cy="504825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036DEA2-6F1E-4129-942B-D91EFC45E68E}"/>
              </a:ext>
            </a:extLst>
          </p:cNvPr>
          <p:cNvSpPr/>
          <p:nvPr/>
        </p:nvSpPr>
        <p:spPr>
          <a:xfrm>
            <a:off x="4024312" y="3076575"/>
            <a:ext cx="8286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435F2D1-EA62-4BBF-A63D-77EFBE8E2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924175"/>
            <a:ext cx="1476375" cy="34004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AE38E4E-C269-4EE7-8A32-DF3CA8539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342" y="1652917"/>
            <a:ext cx="3052763" cy="292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55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Rhododendron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Simsii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 Groep)		 Azalea	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ED2DB-11D6-440A-91E0-7AB3DEFB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991100"/>
            <a:ext cx="57912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Herkomst/Klimaat: </a:t>
            </a:r>
          </a:p>
          <a:p>
            <a:r>
              <a:rPr lang="nl-NL" sz="2400" dirty="0"/>
              <a:t>China (hoogte)</a:t>
            </a:r>
          </a:p>
          <a:p>
            <a:r>
              <a:rPr lang="nl-NL" sz="2400" dirty="0"/>
              <a:t>Tropisch tot gematigd klimaat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7F82A9-E4A9-4678-83BD-54EFBCA52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149"/>
            <a:ext cx="3411333" cy="28225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BCB24C-258E-46FE-8778-D89FF46EE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493" y="2501502"/>
            <a:ext cx="2475783" cy="228322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E386090-4D64-428E-A01C-482919CD8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570" y="5114925"/>
            <a:ext cx="5194706" cy="15525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48D1F10-1114-4E85-BE8D-54F7AC06C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040" y="1893491"/>
            <a:ext cx="2236304" cy="20574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A4E2E52-FDB3-4F55-BBE5-6AD1DE8A0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973" y="1961356"/>
            <a:ext cx="3402918" cy="288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91166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Blauw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3" ma:contentTypeDescription="Een nieuw document maken." ma:contentTypeScope="" ma:versionID="672e0355ea726c629b3b101f25a40e0c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990e1553d204b3a8da398f9a0b8fe410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52F495-7BE0-41B8-A959-A81E3DD4FB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5A0A5B-E45C-4212-8552-81164C8A7E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DD71AB-9E4C-4B0B-ADB1-6687A54BDA7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420</Words>
  <Application>Microsoft Office PowerPoint</Application>
  <PresentationFormat>Breedbeeld</PresentationFormat>
  <Paragraphs>78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Elephant</vt:lpstr>
      <vt:lpstr>BrushVTI</vt:lpstr>
      <vt:lpstr>Kantoorthema</vt:lpstr>
      <vt:lpstr>Plantenkennis  EVW Oefentoets 3 Antwoorden</vt:lpstr>
      <vt:lpstr> </vt:lpstr>
      <vt:lpstr>Phlox paniculata     Vlambloem  1</vt:lpstr>
      <vt:lpstr>Physalis alkekengi var. Franchetii  Lampionplant  2</vt:lpstr>
      <vt:lpstr>Pinus strobus      Pijnboom  3</vt:lpstr>
      <vt:lpstr>Pistacia soorten       -  4</vt:lpstr>
      <vt:lpstr>Platycerium bifurcatum  Hertshoornvaren  5</vt:lpstr>
      <vt:lpstr>Prunus triloba    Amandelboompje  16</vt:lpstr>
      <vt:lpstr>Rhododendron (Simsii  Groep)   Azalea   17</vt:lpstr>
      <vt:lpstr>Rosa cultivars      Roos 8</vt:lpstr>
      <vt:lpstr>Saintpaulia (Ionantha Groep)  Kaaps viooltje 9</vt:lpstr>
      <vt:lpstr>Sansevieria trifasciata ‘Laurentii’      Vrouwentong 10</vt:lpstr>
      <vt:lpstr>Saponaria soorten      -    11</vt:lpstr>
      <vt:lpstr>Selaginella martensii     -  12</vt:lpstr>
      <vt:lpstr>Senecio (Cruentus Groep)    -  13</vt:lpstr>
      <vt:lpstr>Skimmia japonica       -  14</vt:lpstr>
      <vt:lpstr>Soleirolia soleirolii     Slaapkamergeluk,   15</vt:lpstr>
      <vt:lpstr>Solidago cultivars     Guldenroede 16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  EVW 1-20</dc:title>
  <dc:creator>Jacintha Westerink</dc:creator>
  <cp:lastModifiedBy>Jacintha Westerink</cp:lastModifiedBy>
  <cp:revision>6</cp:revision>
  <dcterms:created xsi:type="dcterms:W3CDTF">2020-04-21T03:48:36Z</dcterms:created>
  <dcterms:modified xsi:type="dcterms:W3CDTF">2020-06-03T09:53:41Z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0x010100E5EA5EE79F43864A90BE0CFA6E3ECA81</vt:lpwstr>
  </property>
</Properties>
</file>